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8" r:id="rId12"/>
    <p:sldId id="267" r:id="rId13"/>
    <p:sldId id="269" r:id="rId14"/>
    <p:sldId id="270" r:id="rId15"/>
    <p:sldId id="271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escola.com/administracao_/stakeholders/" TargetMode="External"/><Relationship Id="rId2" Type="http://schemas.openxmlformats.org/officeDocument/2006/relationships/hyperlink" Target="http://www.infoescola.com/administracao_/missao-visao-e-valores-os-principios-essenciai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024944"/>
          </a:xfrm>
        </p:spPr>
        <p:txBody>
          <a:bodyPr/>
          <a:lstStyle/>
          <a:p>
            <a:r>
              <a:rPr lang="pt-BR" dirty="0" smtClean="0"/>
              <a:t>QUEM SOU EU?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2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O SER HUMANO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365162"/>
            <a:ext cx="9792215" cy="4883238"/>
          </a:xfrm>
        </p:spPr>
        <p:txBody>
          <a:bodyPr>
            <a:normAutofit/>
          </a:bodyPr>
          <a:lstStyle/>
          <a:p>
            <a:r>
              <a:rPr lang="pt-BR" dirty="0" smtClean="0"/>
              <a:t>O ser humano é um ser inacabado e vem para este mundo para que possa melhorar, a si mesmo e as pessoas com quem convivem .</a:t>
            </a:r>
          </a:p>
          <a:p>
            <a:r>
              <a:rPr lang="pt-BR" dirty="0" smtClean="0"/>
              <a:t>Todos nos temos uma missão nesta vida, (lembrando que missão sempre está relacionado com o lado positivo da vida), podemos nos passarmos por esta sem ter vivido e ser sermos missionários de nos mesmo assim descobrindo o que possamos ter de melhor e que cada dia devemos estar em um estado avançado de purificação e vivencia</a:t>
            </a:r>
          </a:p>
          <a:p>
            <a:r>
              <a:rPr lang="pt-BR" sz="2200" b="1" dirty="0"/>
              <a:t>Portanto, sejamos missionários a adentrarmos o mais profundo do nosso interior, para assim descobrirmos as insondáveis riquezas do nosso ser, encontraremos lá a força necessária para nortear nossa existência, levando-nos a reconciliar e unir, com o outro e com o mundo. Viver é descobrir-se</a:t>
            </a:r>
            <a:r>
              <a:rPr lang="pt-BR" sz="2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1862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OS PROTESTANTES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palavra missão para os protestantes </a:t>
            </a:r>
            <a:r>
              <a:rPr lang="pt-BR" dirty="0" err="1" smtClean="0"/>
              <a:t>Neo-petecostalistas</a:t>
            </a:r>
            <a:r>
              <a:rPr lang="pt-BR" dirty="0" smtClean="0"/>
              <a:t> ( principalmente no Brasil) tem como dois, os principais objetivos.</a:t>
            </a:r>
          </a:p>
          <a:p>
            <a:r>
              <a:rPr lang="pt-BR" dirty="0" smtClean="0"/>
              <a:t>Levar a palavra de Deus: com a visão exclusivamente deles, e levar o Deus que eles conhecem e muitas vezes não deixando, as pessoas que recebe-os apresentar o Deus que conhecem.</a:t>
            </a:r>
          </a:p>
          <a:p>
            <a:r>
              <a:rPr lang="pt-BR" dirty="0" smtClean="0"/>
              <a:t>De pastoreio: ou seja de arrebanhar as pessoas para a igreja, de maneira forçada e abusiva, ou ainda destoando muitos texto bíblicos.</a:t>
            </a:r>
          </a:p>
          <a:p>
            <a:r>
              <a:rPr lang="pt-BR" dirty="0"/>
              <a:t>exerço </a:t>
            </a:r>
            <a:r>
              <a:rPr lang="pt-BR" dirty="0" smtClean="0"/>
              <a:t>uma </a:t>
            </a:r>
            <a:r>
              <a:rPr lang="pt-BR" b="1" dirty="0" smtClean="0"/>
              <a:t>missão</a:t>
            </a:r>
            <a:r>
              <a:rPr lang="pt-BR" dirty="0"/>
              <a:t> de fé que tem como </a:t>
            </a:r>
            <a:r>
              <a:rPr lang="pt-BR" dirty="0" smtClean="0"/>
              <a:t>único </a:t>
            </a:r>
            <a:r>
              <a:rPr lang="pt-BR" dirty="0"/>
              <a:t>objetivo pregar o </a:t>
            </a:r>
            <a:r>
              <a:rPr lang="pt-BR" dirty="0" smtClean="0"/>
              <a:t>verdadeiro Evangelho, recrutando as pessoas para nossa doutrina, pois, é a única verdadeira", (IURD)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2649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313646"/>
            <a:ext cx="10139944" cy="4934754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“</a:t>
            </a:r>
            <a:r>
              <a:rPr lang="pt-BR" sz="3200" spc="300" dirty="0" smtClean="0"/>
              <a:t>COMO É FELIZ A CONDIÇÃO DE UM MISSIONÁRIO QUE NÃO TEM, EM SUAS MISSÕES, NENHUM OUTRO LIMITE A NÃO SER DO MUNDO HABITÁVEL.</a:t>
            </a:r>
          </a:p>
          <a:p>
            <a:pPr marL="0" indent="0">
              <a:buNone/>
            </a:pPr>
            <a:r>
              <a:rPr lang="pt-BR" sz="3200" spc="300" dirty="0" smtClean="0"/>
              <a:t>PORQUE RESTRINGIR-NOS ENTAO A UM PONTO E ESTABELECER LIMITES DENTRO DE UMA PARÓQUIA, COMUNIDADE, REGIÃO SE É NOSSA TODA CIRCUNFERÊNCIA DO CÍRCULO’’</a:t>
            </a:r>
          </a:p>
          <a:p>
            <a:pPr marL="0" indent="0">
              <a:buNone/>
            </a:pPr>
            <a:r>
              <a:rPr lang="pt-BR" sz="3200" spc="300" dirty="0" smtClean="0"/>
              <a:t>S.V.P.</a:t>
            </a:r>
            <a:endParaRPr lang="pt-BR" sz="3200" spc="300" dirty="0"/>
          </a:p>
        </p:txBody>
      </p:sp>
    </p:spTree>
    <p:extLst>
      <p:ext uri="{BB962C8B-B14F-4D97-AF65-F5344CB8AC3E}">
        <p14:creationId xmlns:p14="http://schemas.microsoft.com/office/powerpoint/2010/main" val="3890404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OS CATÓLICOS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missão </a:t>
            </a:r>
            <a:r>
              <a:rPr lang="pt-BR" dirty="0"/>
              <a:t>do católico divulgar o cristianismo. Anunciamos que Deus existe, que Deus é um </a:t>
            </a:r>
            <a:r>
              <a:rPr lang="pt-BR" dirty="0" smtClean="0"/>
              <a:t>só. É </a:t>
            </a:r>
            <a:r>
              <a:rPr lang="pt-BR" dirty="0"/>
              <a:t>missão do católico falar de Jesus como ele era, o que disse, o que fez, o que ainda </a:t>
            </a:r>
            <a:r>
              <a:rPr lang="pt-BR" dirty="0" smtClean="0"/>
              <a:t>faz. </a:t>
            </a:r>
            <a:r>
              <a:rPr lang="pt-BR" dirty="0"/>
              <a:t>É missão do católico em função de um céu depois criar um pouco de céu aqui.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Por isso, do católico se espera que lute por justiça, convivência serena e pacífica e compaixão. O católico deve influenciar a política de sua cidade e do seu país, e lutar para que todos tenham o mínimo necessário</a:t>
            </a:r>
            <a:r>
              <a:rPr lang="pt-BR" dirty="0" smtClean="0"/>
              <a:t>.</a:t>
            </a:r>
          </a:p>
          <a:p>
            <a:r>
              <a:rPr lang="pt-BR" dirty="0" smtClean="0"/>
              <a:t>TEORIA APLICADA NA PASTORAL MISSIONARIA DA CNBB </a:t>
            </a:r>
          </a:p>
          <a:p>
            <a:pPr marL="0" indent="0">
              <a:buNone/>
            </a:pPr>
            <a:r>
              <a:rPr lang="pt-BR" dirty="0" smtClean="0"/>
              <a:t>(MISSÕES POLULARES)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2679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MISSÕES SSVP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Estas são uma </a:t>
            </a:r>
            <a:r>
              <a:rPr lang="pt-BR" dirty="0" err="1"/>
              <a:t>Acção</a:t>
            </a:r>
            <a:r>
              <a:rPr lang="pt-BR" dirty="0"/>
              <a:t> forte de evangelização, feita numa paróquia, e orientada pelos Padres Vicentinos com a colaboração de alguns leigos que </a:t>
            </a:r>
            <a:r>
              <a:rPr lang="pt-BR" dirty="0" err="1"/>
              <a:t>connosco</a:t>
            </a:r>
            <a:r>
              <a:rPr lang="pt-BR" dirty="0"/>
              <a:t> trabalham nesta área da </a:t>
            </a:r>
            <a:r>
              <a:rPr lang="pt-BR" dirty="0" err="1"/>
              <a:t>pastoral.</a:t>
            </a:r>
            <a:r>
              <a:rPr lang="pt-BR" b="1" dirty="0" err="1"/>
              <a:t>Esta</a:t>
            </a:r>
            <a:r>
              <a:rPr lang="pt-BR" b="1" dirty="0"/>
              <a:t> </a:t>
            </a:r>
            <a:r>
              <a:rPr lang="pt-BR" b="1" dirty="0" err="1"/>
              <a:t>Acção</a:t>
            </a:r>
            <a:r>
              <a:rPr lang="pt-BR" b="1" dirty="0"/>
              <a:t> missionária comporta três tempos: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Um de preparação que ronda os cinco meses, e que se chama de </a:t>
            </a:r>
            <a:r>
              <a:rPr lang="pt-BR" dirty="0" err="1"/>
              <a:t>Pré-missão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Outro, chamado de Tempo Forte e que dura </a:t>
            </a:r>
            <a:r>
              <a:rPr lang="pt-BR" dirty="0" smtClean="0"/>
              <a:t>até duas </a:t>
            </a:r>
            <a:r>
              <a:rPr lang="pt-BR" dirty="0"/>
              <a:t>semanas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Um terceiro, chamado de Pós-missão e que não tem limites de tempo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As missões Vicentinas tem dois objetivos específicos: 1º é retorna antigos vicentinos e a SSVP ou ainda agradecer o trabalho prestados por ele na SSVP e a 2º que é arrebanhar novos vicentinos a nossa sociedade e assim criando um ciclo de renovação em cargos, diretorias, conferências, etc..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3543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MISSÕES </a:t>
            </a:r>
            <a:r>
              <a:rPr lang="pt-BR" dirty="0" smtClean="0"/>
              <a:t>da SSVP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missão da Sociedade de São Vicente de Paulo  é aliviar a miséria espiritual e material </a:t>
            </a:r>
            <a:r>
              <a:rPr lang="pt-BR" dirty="0" smtClean="0"/>
              <a:t>, intelectual, de todos que </a:t>
            </a:r>
            <a:r>
              <a:rPr lang="pt-BR" dirty="0"/>
              <a:t>vivem em situação de risco social, </a:t>
            </a:r>
            <a:r>
              <a:rPr lang="pt-BR" dirty="0" smtClean="0"/>
              <a:t>colocando </a:t>
            </a:r>
            <a:r>
              <a:rPr lang="pt-BR" dirty="0"/>
              <a:t>em prática os </a:t>
            </a:r>
            <a:r>
              <a:rPr lang="pt-BR" dirty="0" smtClean="0"/>
              <a:t>ensinamento mais importante que Cristo nos deixou que é o AMOR/CARIDADE, que anos mais tarde a igreja tomou como uma virtude TEOLOGAL (TEO= Deus) .</a:t>
            </a:r>
          </a:p>
        </p:txBody>
      </p:sp>
    </p:spTree>
    <p:extLst>
      <p:ext uri="{BB962C8B-B14F-4D97-AF65-F5344CB8AC3E}">
        <p14:creationId xmlns:p14="http://schemas.microsoft.com/office/powerpoint/2010/main" val="3060467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NOSSA 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 smtClean="0"/>
              <a:t>DESCREVA EM UMA PALAVRA QUAL SUA MISSAO</a:t>
            </a:r>
          </a:p>
          <a:p>
            <a:r>
              <a:rPr lang="pt-BR" sz="3600" dirty="0" smtClean="0"/>
              <a:t> NA VIDA, </a:t>
            </a:r>
          </a:p>
          <a:p>
            <a:r>
              <a:rPr lang="pt-BR" sz="3600" dirty="0" smtClean="0"/>
              <a:t>NA TERRA, </a:t>
            </a:r>
          </a:p>
          <a:p>
            <a:r>
              <a:rPr lang="pt-BR" sz="3600" dirty="0" smtClean="0"/>
              <a:t>NA SOCIEDADE, </a:t>
            </a:r>
          </a:p>
          <a:p>
            <a:r>
              <a:rPr lang="pt-BR" sz="3600" dirty="0" smtClean="0"/>
              <a:t>NA SSVP</a:t>
            </a:r>
          </a:p>
          <a:p>
            <a:r>
              <a:rPr lang="pt-BR" dirty="0" smtClean="0"/>
              <a:t>E  VIVA ESTA MISSÃO QUE DEUS DEIXOU PARA VOCÊ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21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Marcos </a:t>
            </a:r>
            <a:r>
              <a:rPr lang="pt-BR" sz="2400" dirty="0" err="1" smtClean="0"/>
              <a:t>Perassoli</a:t>
            </a:r>
            <a:r>
              <a:rPr lang="pt-BR" sz="2400" dirty="0" smtClean="0"/>
              <a:t>, </a:t>
            </a:r>
          </a:p>
          <a:p>
            <a:r>
              <a:rPr lang="pt-BR" sz="2400" dirty="0" smtClean="0"/>
              <a:t>22 anos </a:t>
            </a:r>
          </a:p>
          <a:p>
            <a:r>
              <a:rPr lang="pt-BR" sz="2400" dirty="0" err="1" smtClean="0"/>
              <a:t>Publiciario</a:t>
            </a:r>
            <a:endParaRPr lang="pt-BR" sz="2400" dirty="0" smtClean="0"/>
          </a:p>
          <a:p>
            <a:r>
              <a:rPr lang="pt-BR" sz="2400" dirty="0" smtClean="0"/>
              <a:t>Presidente do Conselho Central de Bauru.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75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531772"/>
          </a:xfrm>
        </p:spPr>
        <p:txBody>
          <a:bodyPr/>
          <a:lstStyle/>
          <a:p>
            <a:r>
              <a:rPr lang="pt-BR" dirty="0" smtClean="0"/>
              <a:t>SOBRE O QUE VAMOS FALAR?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21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Botão de ação: Ajuda 3">
            <a:hlinkClick r:id="" action="ppaction://noaction" highlightClick="1"/>
          </p:cNvPr>
          <p:cNvSpPr/>
          <p:nvPr/>
        </p:nvSpPr>
        <p:spPr>
          <a:xfrm>
            <a:off x="1970468" y="901521"/>
            <a:ext cx="6915953" cy="5125791"/>
          </a:xfrm>
          <a:prstGeom prst="actionButtonHelp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8825658" cy="3871175"/>
          </a:xfrm>
        </p:spPr>
        <p:txBody>
          <a:bodyPr/>
          <a:lstStyle/>
          <a:p>
            <a:r>
              <a:rPr lang="pt-BR" dirty="0" smtClean="0"/>
              <a:t>UM  PEDIDO DE DEUS!!</a:t>
            </a:r>
            <a:br>
              <a:rPr lang="pt-BR" dirty="0" smtClean="0"/>
            </a:br>
            <a:r>
              <a:rPr lang="pt-BR" dirty="0" smtClean="0"/>
              <a:t>Talvez?!?!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61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7834" y="2181895"/>
            <a:ext cx="8825658" cy="3909812"/>
          </a:xfrm>
        </p:spPr>
        <p:txBody>
          <a:bodyPr/>
          <a:lstStyle/>
          <a:p>
            <a:r>
              <a:rPr lang="pt-BR" dirty="0" smtClean="0"/>
              <a:t>ID MISSA EST!!!!!!</a:t>
            </a:r>
            <a:br>
              <a:rPr lang="pt-BR" dirty="0" smtClean="0"/>
            </a:br>
            <a:r>
              <a:rPr lang="pt-BR" sz="2300" dirty="0" smtClean="0"/>
              <a:t>Para os maiores de 60 anos</a:t>
            </a:r>
            <a:br>
              <a:rPr lang="pt-BR" sz="2300" dirty="0" smtClean="0"/>
            </a:br>
            <a:r>
              <a:rPr lang="pt-BR" sz="5000" dirty="0" smtClean="0"/>
              <a:t>Ide em missão e  que o Senhor vos acompanhe!!!</a:t>
            </a:r>
            <a:br>
              <a:rPr lang="pt-BR" sz="5000" dirty="0" smtClean="0"/>
            </a:br>
            <a:r>
              <a:rPr lang="pt-BR" sz="3500" dirty="0" smtClean="0"/>
              <a:t>Isso mesmo é sobre missão que iremos falar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15884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34261" cy="1400530"/>
          </a:xfrm>
        </p:spPr>
        <p:txBody>
          <a:bodyPr/>
          <a:lstStyle/>
          <a:p>
            <a:r>
              <a:rPr lang="pt-BR" sz="7200" dirty="0" smtClean="0"/>
              <a:t> E O QUE É MISSÃO??</a:t>
            </a:r>
            <a:endParaRPr lang="pt-BR" sz="72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PARA UMA EMPRESA</a:t>
            </a:r>
          </a:p>
          <a:p>
            <a:r>
              <a:rPr lang="pt-BR" sz="3000" dirty="0" smtClean="0"/>
              <a:t>PARA O SER HUMANO</a:t>
            </a:r>
          </a:p>
          <a:p>
            <a:r>
              <a:rPr lang="pt-BR" sz="3000" dirty="0" smtClean="0"/>
              <a:t>PARA OS PROTESTANTES</a:t>
            </a:r>
          </a:p>
          <a:p>
            <a:r>
              <a:rPr lang="pt-BR" sz="3000" dirty="0" smtClean="0"/>
              <a:t>PARA OS CATOLICOS </a:t>
            </a:r>
          </a:p>
          <a:p>
            <a:r>
              <a:rPr lang="pt-BR" sz="3000" dirty="0" smtClean="0"/>
              <a:t>PARA OS VICENTINOS </a:t>
            </a:r>
          </a:p>
          <a:p>
            <a:r>
              <a:rPr lang="pt-BR" sz="3000" dirty="0" smtClean="0"/>
              <a:t>PARA A SOCIEDADE</a:t>
            </a:r>
          </a:p>
          <a:p>
            <a:r>
              <a:rPr lang="pt-BR" sz="3000" dirty="0" smtClean="0"/>
              <a:t>E QUAL É NOSSA MISSÃO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64981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10223658" cy="5162471"/>
          </a:xfrm>
        </p:spPr>
        <p:txBody>
          <a:bodyPr/>
          <a:lstStyle/>
          <a:p>
            <a:r>
              <a:rPr lang="pt-BR" sz="6000" dirty="0"/>
              <a:t>“Missão", do verbo latino "</a:t>
            </a:r>
            <a:r>
              <a:rPr lang="pt-BR" sz="6000" dirty="0" err="1"/>
              <a:t>militere</a:t>
            </a:r>
            <a:r>
              <a:rPr lang="pt-BR" sz="6000" dirty="0"/>
              <a:t>" ou “</a:t>
            </a:r>
            <a:r>
              <a:rPr lang="pt-BR" sz="6000" dirty="0" err="1"/>
              <a:t>missio</a:t>
            </a:r>
            <a:r>
              <a:rPr lang="pt-BR" sz="6000" dirty="0"/>
              <a:t>”, significa </a:t>
            </a:r>
            <a:r>
              <a:rPr lang="pt-BR" sz="6000" b="1" dirty="0"/>
              <a:t>"enviar</a:t>
            </a:r>
            <a:r>
              <a:rPr lang="pt-BR" sz="6000" dirty="0"/>
              <a:t>, </a:t>
            </a:r>
            <a:r>
              <a:rPr lang="pt-BR" sz="6000" b="1" dirty="0"/>
              <a:t>mandar" </a:t>
            </a:r>
            <a:r>
              <a:rPr lang="pt-BR" sz="6000" dirty="0"/>
              <a:t>“ </a:t>
            </a:r>
            <a:r>
              <a:rPr lang="pt-BR" sz="6000" b="1" dirty="0"/>
              <a:t>seguir caminho”.</a:t>
            </a: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Primeiro missionário Religioso foi Paulo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51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A EMPRESA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609860"/>
            <a:ext cx="9753578" cy="4638540"/>
          </a:xfrm>
        </p:spPr>
        <p:txBody>
          <a:bodyPr>
            <a:normAutofit fontScale="92500" lnSpcReduction="10000"/>
          </a:bodyPr>
          <a:lstStyle/>
          <a:p>
            <a:r>
              <a:rPr lang="pt-BR" sz="4000" dirty="0"/>
              <a:t>A missão é tida como o detalhamento da razão de ser da </a:t>
            </a:r>
            <a:r>
              <a:rPr lang="pt-BR" sz="4000" dirty="0" smtClean="0"/>
              <a:t>empresa(a alma), </a:t>
            </a:r>
            <a:r>
              <a:rPr lang="pt-BR" sz="4000" dirty="0"/>
              <a:t>ou seja, é o porquê da empresa. Na missão, tem-se acentuado o que a empresa produz, sua previsão de </a:t>
            </a:r>
            <a:r>
              <a:rPr lang="pt-BR" sz="4000" dirty="0">
                <a:hlinkClick r:id="rId2"/>
              </a:rPr>
              <a:t>conquistas</a:t>
            </a:r>
            <a:r>
              <a:rPr lang="pt-BR" sz="4000" dirty="0"/>
              <a:t> futuras e como espera ser reconhecida pelos clientes e demais </a:t>
            </a:r>
            <a:r>
              <a:rPr lang="pt-BR" sz="4000" i="1" dirty="0" err="1">
                <a:hlinkClick r:id="rId3" tooltip="Stakeholders"/>
              </a:rPr>
              <a:t>stakeholders</a:t>
            </a:r>
            <a:r>
              <a:rPr lang="pt-BR" sz="4000" dirty="0" smtClean="0"/>
              <a:t>.</a:t>
            </a:r>
          </a:p>
          <a:p>
            <a:r>
              <a:rPr lang="pt-BR" sz="2200" dirty="0" smtClean="0"/>
              <a:t>DEVE SER O NOSSO PORQUE DE VIVER...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2644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</TotalTime>
  <Words>553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Íon</vt:lpstr>
      <vt:lpstr>QUEM SOU EU?</vt:lpstr>
      <vt:lpstr>Apresentação do PowerPoint</vt:lpstr>
      <vt:lpstr>SOBRE O QUE VAMOS FALAR?</vt:lpstr>
      <vt:lpstr>Apresentação do PowerPoint</vt:lpstr>
      <vt:lpstr>UM  PEDIDO DE DEUS!! Talvez?!?!</vt:lpstr>
      <vt:lpstr>ID MISSA EST!!!!!! Para os maiores de 60 anos Ide em missão e  que o Senhor vos acompanhe!!! Isso mesmo é sobre missão que iremos falar</vt:lpstr>
      <vt:lpstr> E O QUE É MISSÃO??</vt:lpstr>
      <vt:lpstr>“Missão", do verbo latino "militere" ou “missio”, significa "enviar, mandar" “ seguir caminho”.      Primeiro missionário Religioso foi Paulo</vt:lpstr>
      <vt:lpstr>PARA A EMPRESA</vt:lpstr>
      <vt:lpstr>PARA O SER HUMANO</vt:lpstr>
      <vt:lpstr>PARA OS PROTESTANTES</vt:lpstr>
      <vt:lpstr>Apresentação do PowerPoint</vt:lpstr>
      <vt:lpstr>PARA OS CATÓLICOS</vt:lpstr>
      <vt:lpstr>MISSÕES SSVP</vt:lpstr>
      <vt:lpstr>MISSÕES da SSVP</vt:lpstr>
      <vt:lpstr>QUAL NOSSA MISSÃO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SOU EU?</dc:title>
  <dc:creator>MARCOS 2</dc:creator>
  <cp:lastModifiedBy>MARCOS 2</cp:lastModifiedBy>
  <cp:revision>7</cp:revision>
  <dcterms:created xsi:type="dcterms:W3CDTF">2014-02-01T20:28:39Z</dcterms:created>
  <dcterms:modified xsi:type="dcterms:W3CDTF">2014-02-01T22:25:47Z</dcterms:modified>
</cp:coreProperties>
</file>